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8" r:id="rId4"/>
    <p:sldId id="258" r:id="rId5"/>
    <p:sldId id="266" r:id="rId6"/>
    <p:sldId id="260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924"/>
    <a:srgbClr val="114B7E"/>
    <a:srgbClr val="673771"/>
    <a:srgbClr val="503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35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044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08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51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006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385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916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43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777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498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159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1364-4157-4966-A86D-75670C857913}" type="datetimeFigureOut">
              <a:rPr lang="es-CL" smtClean="0"/>
              <a:t>06-03-2024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3FDD7-EA5B-498F-A933-78B0A8771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753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66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27FFE5C-6F30-72BB-4839-6BD015B3A206}"/>
              </a:ext>
            </a:extLst>
          </p:cNvPr>
          <p:cNvSpPr txBox="1">
            <a:spLocks/>
          </p:cNvSpPr>
          <p:nvPr/>
        </p:nvSpPr>
        <p:spPr>
          <a:xfrm>
            <a:off x="1885068" y="2025747"/>
            <a:ext cx="7610624" cy="787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da-DK" sz="5400" b="1" baseline="30000" dirty="0">
                <a:solidFill>
                  <a:srgbClr val="EA9924"/>
                </a:solidFill>
                <a:latin typeface="Raleway" panose="020B0503030101060003" pitchFamily="34" charset="0"/>
              </a:rPr>
              <a:t>Lorem ipsum dolor sit amet</a:t>
            </a:r>
          </a:p>
          <a:p>
            <a:pPr algn="l">
              <a:spcBef>
                <a:spcPts val="0"/>
              </a:spcBef>
            </a:pPr>
            <a:r>
              <a:rPr lang="es-CL" sz="3200" b="1" baseline="30000" dirty="0" err="1">
                <a:solidFill>
                  <a:schemeClr val="bg1"/>
                </a:solidFill>
                <a:latin typeface="Raleway" panose="020B0503030101060003" pitchFamily="34" charset="0"/>
              </a:rPr>
              <a:t>Aenean</a:t>
            </a:r>
            <a:r>
              <a:rPr lang="es-CL" sz="3200" b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s-CL" sz="3200" b="1" baseline="30000" dirty="0" err="1">
                <a:solidFill>
                  <a:schemeClr val="bg1"/>
                </a:solidFill>
                <a:latin typeface="Raleway" panose="020B0503030101060003" pitchFamily="34" charset="0"/>
              </a:rPr>
              <a:t>massa</a:t>
            </a:r>
            <a:endParaRPr lang="es-CL" sz="3200" b="1" baseline="30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2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E53BE-00BC-D831-2855-D403B01B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465A550-B4D6-BA77-CCD8-8154EF7569C9}"/>
              </a:ext>
            </a:extLst>
          </p:cNvPr>
          <p:cNvSpPr txBox="1">
            <a:spLocks/>
          </p:cNvSpPr>
          <p:nvPr/>
        </p:nvSpPr>
        <p:spPr>
          <a:xfrm>
            <a:off x="1885068" y="2025747"/>
            <a:ext cx="7610624" cy="787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da-DK" sz="5400" b="1" baseline="30000" dirty="0">
                <a:solidFill>
                  <a:srgbClr val="EA9924"/>
                </a:solidFill>
                <a:latin typeface="Raleway" panose="020B0503030101060003" pitchFamily="34" charset="0"/>
              </a:rPr>
              <a:t>Lorem ipsum dolor sit amet</a:t>
            </a:r>
          </a:p>
          <a:p>
            <a:pPr algn="l">
              <a:spcBef>
                <a:spcPts val="0"/>
              </a:spcBef>
            </a:pPr>
            <a:r>
              <a:rPr lang="es-CL" sz="3200" b="1" baseline="30000" dirty="0" err="1">
                <a:solidFill>
                  <a:schemeClr val="bg1"/>
                </a:solidFill>
                <a:latin typeface="Raleway" panose="020B0503030101060003" pitchFamily="34" charset="0"/>
              </a:rPr>
              <a:t>Aenean</a:t>
            </a:r>
            <a:r>
              <a:rPr lang="es-CL" sz="3200" b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s-CL" sz="3200" b="1" baseline="30000" dirty="0" err="1">
                <a:solidFill>
                  <a:schemeClr val="bg1"/>
                </a:solidFill>
                <a:latin typeface="Raleway" panose="020B0503030101060003" pitchFamily="34" charset="0"/>
              </a:rPr>
              <a:t>massa</a:t>
            </a:r>
            <a:endParaRPr lang="es-CL" sz="3200" b="1" baseline="30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157682" y="1511582"/>
            <a:ext cx="9404058" cy="332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3200" b="1" baseline="30000" dirty="0">
              <a:latin typeface="Raleway" panose="020B0503030101060003" pitchFamily="34" charset="0"/>
            </a:endParaRPr>
          </a:p>
          <a:p>
            <a:pPr algn="l"/>
            <a:endParaRPr lang="es-CL" sz="3600" b="1" baseline="30000" dirty="0">
              <a:solidFill>
                <a:srgbClr val="114B7E"/>
              </a:solidFill>
              <a:latin typeface="Raleway" panose="020B0503030101060003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16DFA-84AB-3136-8C75-D3037A766B6A}"/>
              </a:ext>
            </a:extLst>
          </p:cNvPr>
          <p:cNvSpPr txBox="1">
            <a:spLocks/>
          </p:cNvSpPr>
          <p:nvPr/>
        </p:nvSpPr>
        <p:spPr>
          <a:xfrm>
            <a:off x="1732667" y="1827164"/>
            <a:ext cx="9071321" cy="676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5100" b="1" baseline="30000" dirty="0" err="1">
                <a:solidFill>
                  <a:srgbClr val="114B7E"/>
                </a:solidFill>
                <a:latin typeface="Raleway" panose="020B0503030101060003" pitchFamily="34" charset="0"/>
              </a:rPr>
              <a:t>Lorem</a:t>
            </a:r>
            <a:r>
              <a:rPr lang="es-CL" sz="5100" b="1" baseline="30000" dirty="0">
                <a:solidFill>
                  <a:srgbClr val="114B7E"/>
                </a:solidFill>
                <a:latin typeface="Raleway" panose="020B0503030101060003" pitchFamily="34" charset="0"/>
              </a:rPr>
              <a:t> </a:t>
            </a:r>
            <a:r>
              <a:rPr lang="es-CL" sz="5100" b="1" baseline="30000" dirty="0" err="1">
                <a:solidFill>
                  <a:srgbClr val="114B7E"/>
                </a:solidFill>
                <a:latin typeface="Raleway" panose="020B0503030101060003" pitchFamily="34" charset="0"/>
              </a:rPr>
              <a:t>ipsum</a:t>
            </a:r>
            <a:r>
              <a:rPr lang="es-CL" sz="5100" b="1" baseline="30000" dirty="0">
                <a:solidFill>
                  <a:srgbClr val="114B7E"/>
                </a:solidFill>
                <a:latin typeface="Raleway" panose="020B0503030101060003" pitchFamily="34" charset="0"/>
              </a:rPr>
              <a:t> dolor </a:t>
            </a:r>
            <a:r>
              <a:rPr lang="es-CL" sz="5100" b="1" baseline="30000" dirty="0" err="1">
                <a:solidFill>
                  <a:srgbClr val="114B7E"/>
                </a:solidFill>
                <a:latin typeface="Raleway" panose="020B0503030101060003" pitchFamily="34" charset="0"/>
              </a:rPr>
              <a:t>sit</a:t>
            </a:r>
            <a:r>
              <a:rPr lang="es-CL" sz="5100" b="1" baseline="30000" dirty="0">
                <a:solidFill>
                  <a:srgbClr val="114B7E"/>
                </a:solidFill>
                <a:latin typeface="Raleway" panose="020B0503030101060003" pitchFamily="34" charset="0"/>
              </a:rPr>
              <a:t> </a:t>
            </a:r>
            <a:r>
              <a:rPr lang="es-CL" sz="5100" b="1" baseline="30000" dirty="0" err="1">
                <a:solidFill>
                  <a:srgbClr val="114B7E"/>
                </a:solidFill>
                <a:latin typeface="Raleway" panose="020B0503030101060003" pitchFamily="34" charset="0"/>
              </a:rPr>
              <a:t>amet</a:t>
            </a:r>
            <a:r>
              <a:rPr lang="es-CL" sz="5100" b="1" baseline="30000" dirty="0">
                <a:solidFill>
                  <a:srgbClr val="114B7E"/>
                </a:solidFill>
                <a:latin typeface="Raleway" panose="020B0503030101060003" pitchFamily="34" charset="0"/>
              </a:rPr>
              <a:t>, </a:t>
            </a:r>
            <a:r>
              <a:rPr lang="es-CL" sz="5100" b="1" baseline="30000" dirty="0" err="1">
                <a:solidFill>
                  <a:srgbClr val="114B7E"/>
                </a:solidFill>
                <a:latin typeface="Raleway" panose="020B0503030101060003" pitchFamily="34" charset="0"/>
              </a:rPr>
              <a:t>consectetuer</a:t>
            </a:r>
            <a:r>
              <a:rPr lang="es-CL" sz="5100" b="1" baseline="30000" dirty="0">
                <a:solidFill>
                  <a:srgbClr val="114B7E"/>
                </a:solidFill>
                <a:latin typeface="Raleway" panose="020B0503030101060003" pitchFamily="34" charset="0"/>
              </a:rPr>
              <a:t> </a:t>
            </a:r>
            <a:r>
              <a:rPr lang="es-CL" sz="3200" b="1" baseline="30000" dirty="0" err="1">
                <a:solidFill>
                  <a:srgbClr val="114B7E"/>
                </a:solidFill>
                <a:latin typeface="Raleway" panose="020B0503030101060003" pitchFamily="34" charset="0"/>
              </a:rPr>
              <a:t>Aenean</a:t>
            </a:r>
            <a:r>
              <a:rPr lang="es-CL" sz="3200" b="1" baseline="30000" dirty="0">
                <a:solidFill>
                  <a:srgbClr val="114B7E"/>
                </a:solidFill>
                <a:latin typeface="Raleway" panose="020B0503030101060003" pitchFamily="34" charset="0"/>
              </a:rPr>
              <a:t> </a:t>
            </a:r>
            <a:r>
              <a:rPr lang="es-CL" sz="3200" b="1" baseline="30000" dirty="0" err="1">
                <a:solidFill>
                  <a:srgbClr val="114B7E"/>
                </a:solidFill>
                <a:latin typeface="Raleway" panose="020B0503030101060003" pitchFamily="34" charset="0"/>
              </a:rPr>
              <a:t>massa</a:t>
            </a:r>
            <a:endParaRPr lang="es-ES_tradnl" sz="3200" b="1" baseline="30000" dirty="0">
              <a:solidFill>
                <a:srgbClr val="114B7E"/>
              </a:solidFill>
              <a:latin typeface="Raleway" panose="020B0503030101060003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9640D9A-4E23-BF73-08B3-DFA7F867521C}"/>
              </a:ext>
            </a:extLst>
          </p:cNvPr>
          <p:cNvSpPr txBox="1">
            <a:spLocks/>
          </p:cNvSpPr>
          <p:nvPr/>
        </p:nvSpPr>
        <p:spPr>
          <a:xfrm>
            <a:off x="1732667" y="2504049"/>
            <a:ext cx="9183862" cy="319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s-CL" sz="2000" dirty="0" err="1">
                <a:latin typeface="Raleway" panose="020B0503030101060003" pitchFamily="34" charset="0"/>
              </a:rPr>
              <a:t>Lorem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ipsum</a:t>
            </a:r>
            <a:r>
              <a:rPr lang="es-CL" sz="2000" dirty="0">
                <a:latin typeface="Raleway" panose="020B0503030101060003" pitchFamily="34" charset="0"/>
              </a:rPr>
              <a:t> dolor </a:t>
            </a:r>
            <a:r>
              <a:rPr lang="es-CL" sz="2000" dirty="0" err="1">
                <a:latin typeface="Raleway" panose="020B0503030101060003" pitchFamily="34" charset="0"/>
              </a:rPr>
              <a:t>sit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amet</a:t>
            </a:r>
            <a:r>
              <a:rPr lang="es-CL" sz="2000" dirty="0">
                <a:latin typeface="Raleway" panose="020B0503030101060003" pitchFamily="34" charset="0"/>
              </a:rPr>
              <a:t>, </a:t>
            </a:r>
            <a:r>
              <a:rPr lang="es-CL" sz="2000" dirty="0" err="1">
                <a:latin typeface="Raleway" panose="020B0503030101060003" pitchFamily="34" charset="0"/>
              </a:rPr>
              <a:t>consectetuer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adipiscing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elit</a:t>
            </a:r>
            <a:r>
              <a:rPr lang="es-CL" sz="2000" dirty="0">
                <a:latin typeface="Raleway" panose="020B0503030101060003" pitchFamily="34" charset="0"/>
              </a:rPr>
              <a:t>. </a:t>
            </a:r>
            <a:r>
              <a:rPr lang="es-CL" sz="2000" dirty="0" err="1">
                <a:latin typeface="Raleway" panose="020B0503030101060003" pitchFamily="34" charset="0"/>
              </a:rPr>
              <a:t>Aenean</a:t>
            </a:r>
            <a:r>
              <a:rPr lang="es-CL" sz="2000" dirty="0">
                <a:latin typeface="Raleway" panose="020B0503030101060003" pitchFamily="34" charset="0"/>
              </a:rPr>
              <a:t> commodo </a:t>
            </a:r>
            <a:r>
              <a:rPr lang="es-CL" sz="2000" dirty="0" err="1">
                <a:latin typeface="Raleway" panose="020B0503030101060003" pitchFamily="34" charset="0"/>
              </a:rPr>
              <a:t>ligula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eget</a:t>
            </a:r>
            <a:r>
              <a:rPr lang="es-CL" sz="2000" dirty="0">
                <a:latin typeface="Raleway" panose="020B0503030101060003" pitchFamily="34" charset="0"/>
              </a:rPr>
              <a:t> dolor. </a:t>
            </a:r>
            <a:r>
              <a:rPr lang="es-CL" sz="2000" dirty="0" err="1">
                <a:latin typeface="Raleway" panose="020B0503030101060003" pitchFamily="34" charset="0"/>
              </a:rPr>
              <a:t>Aenean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massa</a:t>
            </a:r>
            <a:r>
              <a:rPr lang="es-CL" sz="2000" dirty="0">
                <a:latin typeface="Raleway" panose="020B0503030101060003" pitchFamily="34" charset="0"/>
              </a:rPr>
              <a:t>. Cum </a:t>
            </a:r>
            <a:r>
              <a:rPr lang="es-CL" sz="2000" dirty="0" err="1">
                <a:latin typeface="Raleway" panose="020B0503030101060003" pitchFamily="34" charset="0"/>
              </a:rPr>
              <a:t>sociis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natoque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penatibus</a:t>
            </a:r>
            <a:r>
              <a:rPr lang="es-CL" sz="2000" dirty="0">
                <a:latin typeface="Raleway" panose="020B0503030101060003" pitchFamily="34" charset="0"/>
              </a:rPr>
              <a:t> et </a:t>
            </a:r>
            <a:r>
              <a:rPr lang="es-CL" sz="2000" dirty="0" err="1">
                <a:latin typeface="Raleway" panose="020B0503030101060003" pitchFamily="34" charset="0"/>
              </a:rPr>
              <a:t>magnis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dis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parturient</a:t>
            </a:r>
            <a:r>
              <a:rPr lang="es-CL" sz="2000" dirty="0">
                <a:latin typeface="Raleway" panose="020B0503030101060003" pitchFamily="34" charset="0"/>
              </a:rPr>
              <a:t> montes, </a:t>
            </a:r>
            <a:r>
              <a:rPr lang="es-CL" sz="2000" dirty="0" err="1">
                <a:latin typeface="Raleway" panose="020B0503030101060003" pitchFamily="34" charset="0"/>
              </a:rPr>
              <a:t>nascetur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ridiculus</a:t>
            </a:r>
            <a:r>
              <a:rPr lang="es-CL" sz="2000" dirty="0">
                <a:latin typeface="Raleway" panose="020B0503030101060003" pitchFamily="34" charset="0"/>
              </a:rPr>
              <a:t> mus. </a:t>
            </a:r>
            <a:r>
              <a:rPr lang="es-CL" sz="2000" dirty="0" err="1">
                <a:latin typeface="Raleway" panose="020B0503030101060003" pitchFamily="34" charset="0"/>
              </a:rPr>
              <a:t>Donec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quam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felis</a:t>
            </a:r>
            <a:r>
              <a:rPr lang="es-CL" sz="2000" dirty="0">
                <a:latin typeface="Raleway" panose="020B0503030101060003" pitchFamily="34" charset="0"/>
              </a:rPr>
              <a:t>, </a:t>
            </a:r>
            <a:r>
              <a:rPr lang="es-CL" sz="2000" dirty="0" err="1">
                <a:latin typeface="Raleway" panose="020B0503030101060003" pitchFamily="34" charset="0"/>
              </a:rPr>
              <a:t>ultricies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nec</a:t>
            </a:r>
            <a:r>
              <a:rPr lang="es-CL" sz="2000" dirty="0">
                <a:latin typeface="Raleway" panose="020B0503030101060003" pitchFamily="34" charset="0"/>
              </a:rPr>
              <a:t>, </a:t>
            </a:r>
            <a:r>
              <a:rPr lang="es-CL" sz="2000" dirty="0" err="1">
                <a:latin typeface="Raleway" panose="020B0503030101060003" pitchFamily="34" charset="0"/>
              </a:rPr>
              <a:t>pellentesque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eu</a:t>
            </a:r>
            <a:r>
              <a:rPr lang="es-CL" sz="2000" dirty="0">
                <a:latin typeface="Raleway" panose="020B0503030101060003" pitchFamily="34" charset="0"/>
              </a:rPr>
              <a:t>, </a:t>
            </a:r>
            <a:r>
              <a:rPr lang="es-CL" sz="2000" dirty="0" err="1">
                <a:latin typeface="Raleway" panose="020B0503030101060003" pitchFamily="34" charset="0"/>
              </a:rPr>
              <a:t>pretium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quis</a:t>
            </a:r>
            <a:r>
              <a:rPr lang="es-CL" sz="2000" dirty="0">
                <a:latin typeface="Raleway" panose="020B0503030101060003" pitchFamily="34" charset="0"/>
              </a:rPr>
              <a:t>, </a:t>
            </a:r>
            <a:r>
              <a:rPr lang="es-CL" sz="2000" dirty="0" err="1">
                <a:latin typeface="Raleway" panose="020B0503030101060003" pitchFamily="34" charset="0"/>
              </a:rPr>
              <a:t>sem</a:t>
            </a:r>
            <a:r>
              <a:rPr lang="es-CL" sz="2000" dirty="0">
                <a:latin typeface="Raleway" panose="020B0503030101060003" pitchFamily="34" charset="0"/>
              </a:rPr>
              <a:t>. </a:t>
            </a:r>
            <a:r>
              <a:rPr lang="es-CL" sz="2000" dirty="0" err="1">
                <a:latin typeface="Raleway" panose="020B0503030101060003" pitchFamily="34" charset="0"/>
              </a:rPr>
              <a:t>Nulla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consequat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massa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quis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enim</a:t>
            </a:r>
            <a:r>
              <a:rPr lang="es-CL" sz="2000" dirty="0">
                <a:latin typeface="Raleway" panose="020B0503030101060003" pitchFamily="34" charset="0"/>
              </a:rPr>
              <a:t>.</a:t>
            </a:r>
            <a:endParaRPr lang="es-CL" sz="2000" b="1" baseline="300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8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170692" y="1154346"/>
            <a:ext cx="9071321" cy="676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3200" b="1" baseline="30000" dirty="0">
              <a:solidFill>
                <a:srgbClr val="67377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32667" y="2504049"/>
            <a:ext cx="4813907" cy="319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es-CL" sz="2000" b="1" baseline="300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EAB1C38-0B55-B897-6CF1-CD120F8A403B}"/>
              </a:ext>
            </a:extLst>
          </p:cNvPr>
          <p:cNvSpPr txBox="1">
            <a:spLocks/>
          </p:cNvSpPr>
          <p:nvPr/>
        </p:nvSpPr>
        <p:spPr>
          <a:xfrm>
            <a:off x="1885068" y="1979564"/>
            <a:ext cx="4462724" cy="676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5100" b="1" baseline="30000" dirty="0">
                <a:solidFill>
                  <a:srgbClr val="503D74"/>
                </a:solidFill>
                <a:latin typeface="Raleway" panose="020B0503030101060003" pitchFamily="34" charset="0"/>
              </a:rPr>
              <a:t>Lorem ipsum dolor sit amet</a:t>
            </a:r>
            <a:endParaRPr lang="es-CL" sz="5100" b="1" baseline="30000" dirty="0">
              <a:solidFill>
                <a:srgbClr val="503D74"/>
              </a:solidFill>
              <a:latin typeface="Raleway" panose="020B0503030101060003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0B2A81-6CF2-EA1A-8FF3-11AFB05712E3}"/>
              </a:ext>
            </a:extLst>
          </p:cNvPr>
          <p:cNvSpPr txBox="1">
            <a:spLocks/>
          </p:cNvSpPr>
          <p:nvPr/>
        </p:nvSpPr>
        <p:spPr>
          <a:xfrm>
            <a:off x="1885067" y="2656449"/>
            <a:ext cx="4555490" cy="31933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s-CL" sz="2000" dirty="0" err="1">
                <a:latin typeface="Raleway" panose="020B0503030101060003" pitchFamily="34" charset="0"/>
              </a:rPr>
              <a:t>Lorem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ipsum</a:t>
            </a:r>
            <a:r>
              <a:rPr lang="es-CL" sz="2000" dirty="0">
                <a:latin typeface="Raleway" panose="020B0503030101060003" pitchFamily="34" charset="0"/>
              </a:rPr>
              <a:t> dolor </a:t>
            </a:r>
            <a:r>
              <a:rPr lang="es-CL" sz="2000" dirty="0" err="1">
                <a:latin typeface="Raleway" panose="020B0503030101060003" pitchFamily="34" charset="0"/>
              </a:rPr>
              <a:t>sit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amet</a:t>
            </a:r>
            <a:r>
              <a:rPr lang="es-CL" sz="2000" dirty="0">
                <a:latin typeface="Raleway" panose="020B0503030101060003" pitchFamily="34" charset="0"/>
              </a:rPr>
              <a:t>, </a:t>
            </a:r>
            <a:r>
              <a:rPr lang="es-CL" sz="2000" dirty="0" err="1">
                <a:latin typeface="Raleway" panose="020B0503030101060003" pitchFamily="34" charset="0"/>
              </a:rPr>
              <a:t>consectetuer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adipiscing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elit</a:t>
            </a:r>
            <a:r>
              <a:rPr lang="es-CL" sz="2000" dirty="0">
                <a:latin typeface="Raleway" panose="020B0503030101060003" pitchFamily="34" charset="0"/>
              </a:rPr>
              <a:t>. </a:t>
            </a:r>
            <a:r>
              <a:rPr lang="es-CL" sz="2000" dirty="0" err="1">
                <a:latin typeface="Raleway" panose="020B0503030101060003" pitchFamily="34" charset="0"/>
              </a:rPr>
              <a:t>Aenean</a:t>
            </a:r>
            <a:r>
              <a:rPr lang="es-CL" sz="2000" dirty="0">
                <a:latin typeface="Raleway" panose="020B0503030101060003" pitchFamily="34" charset="0"/>
              </a:rPr>
              <a:t> commodo </a:t>
            </a:r>
            <a:r>
              <a:rPr lang="es-CL" sz="2000" dirty="0" err="1">
                <a:latin typeface="Raleway" panose="020B0503030101060003" pitchFamily="34" charset="0"/>
              </a:rPr>
              <a:t>ligula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eget</a:t>
            </a:r>
            <a:r>
              <a:rPr lang="es-CL" sz="2000" dirty="0">
                <a:latin typeface="Raleway" panose="020B0503030101060003" pitchFamily="34" charset="0"/>
              </a:rPr>
              <a:t> dolor. </a:t>
            </a:r>
            <a:r>
              <a:rPr lang="es-CL" sz="2000" dirty="0" err="1">
                <a:latin typeface="Raleway" panose="020B0503030101060003" pitchFamily="34" charset="0"/>
              </a:rPr>
              <a:t>Aenean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massa</a:t>
            </a:r>
            <a:r>
              <a:rPr lang="es-CL" sz="2000" dirty="0">
                <a:latin typeface="Raleway" panose="020B0503030101060003" pitchFamily="34" charset="0"/>
              </a:rPr>
              <a:t>. Cum </a:t>
            </a:r>
            <a:r>
              <a:rPr lang="es-CL" sz="2000" dirty="0" err="1">
                <a:latin typeface="Raleway" panose="020B0503030101060003" pitchFamily="34" charset="0"/>
              </a:rPr>
              <a:t>sociis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natoque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penatibus</a:t>
            </a:r>
            <a:r>
              <a:rPr lang="es-CL" sz="2000" dirty="0">
                <a:latin typeface="Raleway" panose="020B0503030101060003" pitchFamily="34" charset="0"/>
              </a:rPr>
              <a:t> et </a:t>
            </a:r>
            <a:r>
              <a:rPr lang="es-CL" sz="2000" dirty="0" err="1">
                <a:latin typeface="Raleway" panose="020B0503030101060003" pitchFamily="34" charset="0"/>
              </a:rPr>
              <a:t>magnis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dis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parturient</a:t>
            </a:r>
            <a:r>
              <a:rPr lang="es-CL" sz="2000" dirty="0">
                <a:latin typeface="Raleway" panose="020B0503030101060003" pitchFamily="34" charset="0"/>
              </a:rPr>
              <a:t> montes, </a:t>
            </a:r>
            <a:r>
              <a:rPr lang="es-CL" sz="2000" dirty="0" err="1">
                <a:latin typeface="Raleway" panose="020B0503030101060003" pitchFamily="34" charset="0"/>
              </a:rPr>
              <a:t>nascetur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ridiculus</a:t>
            </a:r>
            <a:r>
              <a:rPr lang="es-CL" sz="2000" dirty="0">
                <a:latin typeface="Raleway" panose="020B0503030101060003" pitchFamily="34" charset="0"/>
              </a:rPr>
              <a:t> mus. </a:t>
            </a:r>
            <a:r>
              <a:rPr lang="es-CL" sz="2000" dirty="0" err="1">
                <a:latin typeface="Raleway" panose="020B0503030101060003" pitchFamily="34" charset="0"/>
              </a:rPr>
              <a:t>Donec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quam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felis</a:t>
            </a:r>
            <a:r>
              <a:rPr lang="es-CL" sz="2000" dirty="0">
                <a:latin typeface="Raleway" panose="020B0503030101060003" pitchFamily="34" charset="0"/>
              </a:rPr>
              <a:t>, </a:t>
            </a:r>
            <a:r>
              <a:rPr lang="es-CL" sz="2000" dirty="0" err="1">
                <a:latin typeface="Raleway" panose="020B0503030101060003" pitchFamily="34" charset="0"/>
              </a:rPr>
              <a:t>ultricies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nec</a:t>
            </a:r>
            <a:r>
              <a:rPr lang="es-CL" sz="2000" dirty="0">
                <a:latin typeface="Raleway" panose="020B0503030101060003" pitchFamily="34" charset="0"/>
              </a:rPr>
              <a:t>, </a:t>
            </a:r>
            <a:r>
              <a:rPr lang="es-CL" sz="2000" dirty="0" err="1">
                <a:latin typeface="Raleway" panose="020B0503030101060003" pitchFamily="34" charset="0"/>
              </a:rPr>
              <a:t>pellentesque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eu</a:t>
            </a:r>
            <a:r>
              <a:rPr lang="es-CL" sz="2000" dirty="0">
                <a:latin typeface="Raleway" panose="020B0503030101060003" pitchFamily="34" charset="0"/>
              </a:rPr>
              <a:t>, </a:t>
            </a:r>
            <a:r>
              <a:rPr lang="es-CL" sz="2000" dirty="0" err="1">
                <a:latin typeface="Raleway" panose="020B0503030101060003" pitchFamily="34" charset="0"/>
              </a:rPr>
              <a:t>pretium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quis</a:t>
            </a:r>
            <a:r>
              <a:rPr lang="es-CL" sz="2000" dirty="0">
                <a:latin typeface="Raleway" panose="020B0503030101060003" pitchFamily="34" charset="0"/>
              </a:rPr>
              <a:t>, </a:t>
            </a:r>
            <a:r>
              <a:rPr lang="es-CL" sz="2000" dirty="0" err="1">
                <a:latin typeface="Raleway" panose="020B0503030101060003" pitchFamily="34" charset="0"/>
              </a:rPr>
              <a:t>sem</a:t>
            </a:r>
            <a:r>
              <a:rPr lang="es-CL" sz="2000" dirty="0">
                <a:latin typeface="Raleway" panose="020B0503030101060003" pitchFamily="34" charset="0"/>
              </a:rPr>
              <a:t>. </a:t>
            </a:r>
            <a:r>
              <a:rPr lang="es-CL" sz="2000" dirty="0" err="1">
                <a:latin typeface="Raleway" panose="020B0503030101060003" pitchFamily="34" charset="0"/>
              </a:rPr>
              <a:t>Nulla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consequat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massa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quis</a:t>
            </a:r>
            <a:r>
              <a:rPr lang="es-CL" sz="2000" dirty="0">
                <a:latin typeface="Raleway" panose="020B0503030101060003" pitchFamily="34" charset="0"/>
              </a:rPr>
              <a:t> </a:t>
            </a:r>
            <a:r>
              <a:rPr lang="es-CL" sz="2000" dirty="0" err="1">
                <a:latin typeface="Raleway" panose="020B0503030101060003" pitchFamily="34" charset="0"/>
              </a:rPr>
              <a:t>enim</a:t>
            </a:r>
            <a:r>
              <a:rPr lang="es-CL" sz="2000" dirty="0">
                <a:latin typeface="Raleway" panose="020B0503030101060003" pitchFamily="34" charset="0"/>
              </a:rPr>
              <a:t>.</a:t>
            </a:r>
            <a:endParaRPr lang="es-CL" sz="2000" b="1" baseline="300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11" name="Imagen 10" descr="Forma, Cuadrado&#10;&#10;Descripción generada automáticamente con confianza media">
            <a:extLst>
              <a:ext uri="{FF2B5EF4-FFF2-40B4-BE49-F238E27FC236}">
                <a16:creationId xmlns:a16="http://schemas.microsoft.com/office/drawing/2014/main" id="{BA75FC2F-A5BE-5A7A-37E2-43D784694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50" y="1944232"/>
            <a:ext cx="3753182" cy="37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8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9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136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Raleway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</dc:creator>
  <cp:lastModifiedBy>Carmen Ortiz</cp:lastModifiedBy>
  <cp:revision>15</cp:revision>
  <dcterms:created xsi:type="dcterms:W3CDTF">2020-09-14T20:57:01Z</dcterms:created>
  <dcterms:modified xsi:type="dcterms:W3CDTF">2024-03-06T16:02:38Z</dcterms:modified>
</cp:coreProperties>
</file>